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6" r:id="rId4"/>
    <p:sldId id="265" r:id="rId5"/>
    <p:sldId id="268" r:id="rId6"/>
    <p:sldId id="264" r:id="rId7"/>
    <p:sldId id="263" r:id="rId8"/>
    <p:sldId id="262" r:id="rId9"/>
    <p:sldId id="261" r:id="rId10"/>
    <p:sldId id="260" r:id="rId11"/>
    <p:sldId id="259" r:id="rId12"/>
    <p:sldId id="258" r:id="rId13"/>
    <p:sldId id="269" r:id="rId14"/>
    <p:sldId id="2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437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222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111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581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48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934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792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426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290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906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828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B80F9-9942-4574-8C65-1CCE5D9A114A}" type="datetimeFigureOut">
              <a:rPr lang="hu-HU" smtClean="0"/>
              <a:t>2014.08.26.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DA100-AC43-4CFE-98DC-C00CA79C586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200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MOST-ról</a:t>
            </a:r>
            <a:r>
              <a:rPr lang="hu-HU" dirty="0"/>
              <a:t> </a:t>
            </a:r>
            <a:r>
              <a:rPr lang="hu-HU" dirty="0" smtClean="0"/>
              <a:t>általában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Akadálymentes </a:t>
            </a:r>
            <a:r>
              <a:rPr lang="hu-HU" dirty="0" smtClean="0"/>
              <a:t>programcsomag</a:t>
            </a:r>
          </a:p>
          <a:p>
            <a:r>
              <a:rPr lang="hu-HU" dirty="0"/>
              <a:t>Érintőernyős </a:t>
            </a:r>
            <a:r>
              <a:rPr lang="hu-HU" dirty="0" err="1" smtClean="0"/>
              <a:t>okostelefonokra</a:t>
            </a:r>
            <a:endParaRPr lang="hu-HU" dirty="0" smtClean="0"/>
          </a:p>
          <a:p>
            <a:r>
              <a:rPr lang="hu-HU" dirty="0"/>
              <a:t>Nem </a:t>
            </a:r>
            <a:r>
              <a:rPr lang="hu-HU" dirty="0" smtClean="0"/>
              <a:t>ernyőolvasó</a:t>
            </a:r>
          </a:p>
          <a:p>
            <a:r>
              <a:rPr lang="hu-HU" dirty="0"/>
              <a:t>Egységes </a:t>
            </a:r>
            <a:r>
              <a:rPr lang="hu-HU" dirty="0" smtClean="0"/>
              <a:t>kezelőfelület</a:t>
            </a:r>
          </a:p>
          <a:p>
            <a:r>
              <a:rPr lang="hu-HU" dirty="0"/>
              <a:t>Könnyen megtanulható </a:t>
            </a:r>
            <a:r>
              <a:rPr lang="hu-HU" dirty="0" smtClean="0"/>
              <a:t>használat</a:t>
            </a:r>
          </a:p>
          <a:p>
            <a:r>
              <a:rPr lang="hu-HU" dirty="0"/>
              <a:t>A </a:t>
            </a:r>
            <a:r>
              <a:rPr lang="hu-HU" dirty="0" err="1"/>
              <a:t>braille</a:t>
            </a:r>
            <a:r>
              <a:rPr lang="hu-HU" dirty="0"/>
              <a:t> írás ismerete </a:t>
            </a:r>
            <a:r>
              <a:rPr lang="hu-HU" dirty="0" smtClean="0"/>
              <a:t>szükséges</a:t>
            </a:r>
          </a:p>
          <a:p>
            <a:r>
              <a:rPr lang="hu-HU" dirty="0"/>
              <a:t>Braille maszk az ernyőre - fontos tartozék</a:t>
            </a:r>
          </a:p>
        </p:txBody>
      </p:sp>
    </p:spTree>
    <p:extLst>
      <p:ext uri="{BB962C8B-B14F-4D97-AF65-F5344CB8AC3E}">
        <p14:creationId xmlns:p14="http://schemas.microsoft.com/office/powerpoint/2010/main" val="2012132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 </a:t>
            </a:r>
            <a:r>
              <a:rPr lang="hu-HU" dirty="0" smtClean="0"/>
              <a:t>olvasása siketvakon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dirty="0"/>
              <a:t>Beírás/</a:t>
            </a:r>
            <a:r>
              <a:rPr lang="hu-HU" sz="2800" dirty="0" err="1"/>
              <a:t>braille-letapogatás</a:t>
            </a:r>
            <a:r>
              <a:rPr lang="hu-HU" sz="2800" dirty="0"/>
              <a:t> </a:t>
            </a:r>
            <a:r>
              <a:rPr lang="hu-HU" sz="2800" dirty="0" smtClean="0"/>
              <a:t>váltógomb</a:t>
            </a:r>
          </a:p>
          <a:p>
            <a:r>
              <a:rPr lang="hu-HU" sz="2800" dirty="0"/>
              <a:t>Letapogatás a maszkon a </a:t>
            </a:r>
            <a:r>
              <a:rPr lang="hu-HU" sz="2800" dirty="0" err="1" smtClean="0"/>
              <a:t>braille</a:t>
            </a:r>
            <a:r>
              <a:rPr lang="hu-HU" sz="2800" dirty="0" smtClean="0"/>
              <a:t> pontok </a:t>
            </a:r>
            <a:r>
              <a:rPr lang="hu-HU" sz="2800" dirty="0" smtClean="0"/>
              <a:t>megérintésével</a:t>
            </a:r>
          </a:p>
          <a:p>
            <a:r>
              <a:rPr lang="hu-HU" sz="2800" dirty="0"/>
              <a:t>Bal-jobbnyíl bemondja+</a:t>
            </a:r>
            <a:r>
              <a:rPr lang="hu-HU" sz="2800" dirty="0" err="1"/>
              <a:t>morze-rezgi</a:t>
            </a:r>
            <a:r>
              <a:rPr lang="hu-HU" sz="2800" dirty="0"/>
              <a:t> az új </a:t>
            </a:r>
            <a:r>
              <a:rPr lang="hu-HU" sz="2800" dirty="0" smtClean="0"/>
              <a:t>karaktert</a:t>
            </a:r>
          </a:p>
          <a:p>
            <a:r>
              <a:rPr lang="hu-HU" sz="2800" dirty="0" err="1"/>
              <a:t>Föl-lenyíl</a:t>
            </a:r>
            <a:r>
              <a:rPr lang="hu-HU" sz="2800" dirty="0"/>
              <a:t> bemondja+</a:t>
            </a:r>
            <a:r>
              <a:rPr lang="hu-HU" sz="2800" dirty="0" err="1"/>
              <a:t>morze-rezgi</a:t>
            </a:r>
            <a:r>
              <a:rPr lang="hu-HU" sz="2800" dirty="0"/>
              <a:t> az új szót stb</a:t>
            </a:r>
            <a:r>
              <a:rPr lang="hu-HU" sz="2800" dirty="0" smtClean="0"/>
              <a:t>.</a:t>
            </a:r>
          </a:p>
          <a:p>
            <a:r>
              <a:rPr lang="hu-HU" sz="2800" dirty="0"/>
              <a:t>ESCAPE gomb kilép a menübe, mondja+morzézza a </a:t>
            </a:r>
            <a:r>
              <a:rPr lang="hu-HU" sz="2800" dirty="0" smtClean="0"/>
              <a:t>nevét</a:t>
            </a:r>
          </a:p>
          <a:p>
            <a:r>
              <a:rPr lang="hu-HU" sz="2800" dirty="0"/>
              <a:t>A szöveg elejét és végét bemondás+morze III  </a:t>
            </a:r>
            <a:r>
              <a:rPr lang="hu-HU" sz="2800" dirty="0" smtClean="0"/>
              <a:t>jelzi</a:t>
            </a:r>
          </a:p>
          <a:p>
            <a:r>
              <a:rPr lang="hu-HU" sz="2800" dirty="0" smtClean="0"/>
              <a:t>Önálló tanulás</a:t>
            </a:r>
            <a:r>
              <a:rPr lang="hu-HU" sz="2800" dirty="0"/>
              <a:t>: </a:t>
            </a:r>
            <a:r>
              <a:rPr lang="hu-HU" sz="2800" dirty="0" smtClean="0"/>
              <a:t>karakter-morze és a letapogatás </a:t>
            </a:r>
            <a:r>
              <a:rPr lang="hu-HU" sz="2800" dirty="0"/>
              <a:t>használható együtt</a:t>
            </a:r>
            <a:endParaRPr 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val="263138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Speciális </a:t>
            </a:r>
            <a:r>
              <a:rPr lang="hu-HU" dirty="0" smtClean="0"/>
              <a:t>siketvak programkörnyezet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Védelem a külső zavarások ellen</a:t>
            </a:r>
            <a:r>
              <a:rPr lang="hu-HU" dirty="0" smtClean="0"/>
              <a:t>:</a:t>
            </a:r>
          </a:p>
          <a:p>
            <a:pPr lvl="1"/>
            <a:r>
              <a:rPr lang="hu-HU" dirty="0"/>
              <a:t>Elutasítja a hívásokat, nem enged ablakokat nyílni, stb.</a:t>
            </a:r>
            <a:endParaRPr lang="hu-HU" dirty="0" smtClean="0"/>
          </a:p>
          <a:p>
            <a:r>
              <a:rPr lang="hu-HU" dirty="0"/>
              <a:t>Rezgő morze ritmusaránya 3:1 helyett </a:t>
            </a:r>
            <a:r>
              <a:rPr lang="hu-HU" dirty="0" smtClean="0"/>
              <a:t>4:1</a:t>
            </a:r>
          </a:p>
          <a:p>
            <a:r>
              <a:rPr lang="hu-HU" dirty="0"/>
              <a:t>Egyszerűsített menü: Minden menüelem egy név a </a:t>
            </a:r>
            <a:r>
              <a:rPr lang="hu-HU" dirty="0" smtClean="0"/>
              <a:t>kontaktokból</a:t>
            </a:r>
          </a:p>
          <a:p>
            <a:pPr lvl="1"/>
            <a:r>
              <a:rPr lang="hu-HU" dirty="0" smtClean="0"/>
              <a:t>plusz </a:t>
            </a:r>
            <a:r>
              <a:rPr lang="hu-HU" dirty="0"/>
              <a:t>utolsó elem: SMS, ha van olvasatlan üzenet</a:t>
            </a:r>
            <a:endParaRPr lang="hu-HU" dirty="0" smtClean="0"/>
          </a:p>
          <a:p>
            <a:r>
              <a:rPr lang="hu-HU" dirty="0"/>
              <a:t>Egy néven jobbnyíl: </a:t>
            </a:r>
            <a:r>
              <a:rPr lang="hu-HU" dirty="0" err="1"/>
              <a:t>almenü</a:t>
            </a:r>
            <a:r>
              <a:rPr lang="hu-HU" dirty="0"/>
              <a:t> SMS </a:t>
            </a:r>
            <a:r>
              <a:rPr lang="hu-HU" dirty="0" smtClean="0"/>
              <a:t>küldéséhez</a:t>
            </a:r>
          </a:p>
          <a:p>
            <a:r>
              <a:rPr lang="hu-HU" dirty="0"/>
              <a:t>Íráskor ESCAPE: </a:t>
            </a:r>
            <a:r>
              <a:rPr lang="hu-HU" dirty="0" err="1"/>
              <a:t>morze-rezgi</a:t>
            </a:r>
            <a:r>
              <a:rPr lang="hu-HU" dirty="0"/>
              <a:t> az üzenet </a:t>
            </a:r>
            <a:r>
              <a:rPr lang="hu-HU" dirty="0" smtClean="0"/>
              <a:t>hosszát</a:t>
            </a:r>
          </a:p>
          <a:p>
            <a:r>
              <a:rPr lang="hu-HU" dirty="0"/>
              <a:t>Olvasás után a feladóra ugrik a menü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8281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</a:t>
            </a:r>
            <a:r>
              <a:rPr lang="hu-HU" dirty="0" smtClean="0"/>
              <a:t>tervek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A teljes MOST program </a:t>
            </a:r>
            <a:r>
              <a:rPr lang="hu-HU" b="1" dirty="0" smtClean="0"/>
              <a:t>adaptálása </a:t>
            </a:r>
            <a:r>
              <a:rPr lang="hu-HU" b="1" dirty="0"/>
              <a:t>a </a:t>
            </a:r>
            <a:r>
              <a:rPr lang="hu-HU" b="1" dirty="0" smtClean="0"/>
              <a:t>siket-vakos </a:t>
            </a:r>
            <a:r>
              <a:rPr lang="hu-HU" b="1" dirty="0"/>
              <a:t>használathoz</a:t>
            </a:r>
            <a:r>
              <a:rPr lang="hu-HU" b="1" dirty="0" smtClean="0"/>
              <a:t>:</a:t>
            </a:r>
          </a:p>
          <a:p>
            <a:pPr lvl="1"/>
            <a:r>
              <a:rPr lang="hu-HU" dirty="0"/>
              <a:t>Csak a számukra praktikus menüpontok </a:t>
            </a:r>
            <a:r>
              <a:rPr lang="hu-HU" dirty="0" smtClean="0"/>
              <a:t>meghagyása</a:t>
            </a:r>
          </a:p>
          <a:p>
            <a:pPr lvl="1"/>
            <a:r>
              <a:rPr lang="hu-HU" dirty="0"/>
              <a:t>Rövid, egyértelmű menünevek </a:t>
            </a:r>
            <a:r>
              <a:rPr lang="hu-HU" dirty="0" smtClean="0"/>
              <a:t>morzézása</a:t>
            </a:r>
          </a:p>
          <a:p>
            <a:pPr lvl="1"/>
            <a:r>
              <a:rPr lang="hu-HU" dirty="0"/>
              <a:t>Minden jelzés és figyelmeztetés rezgéssel </a:t>
            </a:r>
            <a:r>
              <a:rPr lang="hu-HU" dirty="0" smtClean="0"/>
              <a:t>is</a:t>
            </a:r>
          </a:p>
          <a:p>
            <a:pPr lvl="1"/>
            <a:r>
              <a:rPr lang="hu-HU" dirty="0"/>
              <a:t>SMS-ek továbbítása </a:t>
            </a:r>
            <a:r>
              <a:rPr lang="hu-HU" dirty="0" smtClean="0"/>
              <a:t>E-mailben</a:t>
            </a:r>
          </a:p>
          <a:p>
            <a:pPr lvl="1"/>
            <a:r>
              <a:rPr lang="hu-HU" dirty="0"/>
              <a:t>Alkalmas telefonmodellek keresése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3857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Köszönjük a figyelmet!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dirty="0" smtClean="0"/>
              <a:t>MTA Wigner F. K.</a:t>
            </a:r>
            <a:br>
              <a:rPr lang="hu-HU" dirty="0" smtClean="0"/>
            </a:br>
            <a:r>
              <a:rPr lang="hu-HU" altLang="en-US" dirty="0"/>
              <a:t>Beszéd- és </a:t>
            </a:r>
            <a:r>
              <a:rPr lang="hu-HU" altLang="en-US" dirty="0" err="1" smtClean="0"/>
              <a:t>Rehabilitáció-Technológia</a:t>
            </a:r>
            <a:endParaRPr lang="hu-HU" altLang="en-US" dirty="0" smtClean="0"/>
          </a:p>
          <a:p>
            <a:pPr marL="0" indent="0" algn="ctr">
              <a:buNone/>
            </a:pPr>
            <a:endParaRPr lang="hu-HU" sz="1800" dirty="0"/>
          </a:p>
          <a:p>
            <a:pPr marL="0" indent="0" algn="ctr">
              <a:buNone/>
            </a:pPr>
            <a:r>
              <a:rPr lang="hu-HU" dirty="0"/>
              <a:t>Arató András</a:t>
            </a:r>
            <a:br>
              <a:rPr lang="hu-HU" dirty="0"/>
            </a:br>
            <a:r>
              <a:rPr lang="hu-HU" dirty="0"/>
              <a:t>e-mail: </a:t>
            </a:r>
            <a:r>
              <a:rPr lang="hu-HU" dirty="0" err="1" smtClean="0"/>
              <a:t>arato.andras</a:t>
            </a:r>
            <a:r>
              <a:rPr lang="hu-HU" dirty="0" smtClean="0"/>
              <a:t>@</a:t>
            </a:r>
            <a:r>
              <a:rPr lang="hu-HU" dirty="0" err="1" smtClean="0"/>
              <a:t>wigner.mta.hu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tel.: +36 (1) 392 25 64</a:t>
            </a:r>
            <a:br>
              <a:rPr lang="hu-HU" dirty="0" smtClean="0"/>
            </a:br>
            <a:endParaRPr lang="hu-HU" dirty="0" smtClean="0"/>
          </a:p>
          <a:p>
            <a:pPr marL="0" indent="0" algn="ctr">
              <a:buNone/>
            </a:pPr>
            <a:r>
              <a:rPr lang="hu-HU" dirty="0" err="1" smtClean="0"/>
              <a:t>www.kfki.hu</a:t>
            </a:r>
            <a:r>
              <a:rPr lang="hu-HU" dirty="0" smtClean="0"/>
              <a:t>/~</a:t>
            </a:r>
            <a:r>
              <a:rPr lang="hu-HU" dirty="0" err="1" smtClean="0"/>
              <a:t>markus</a:t>
            </a:r>
            <a:r>
              <a:rPr lang="hu-HU" dirty="0" smtClean="0"/>
              <a:t>/most/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25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5" y="142875"/>
            <a:ext cx="6572250" cy="657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97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MOST </a:t>
            </a:r>
            <a:r>
              <a:rPr lang="hu-HU" dirty="0" smtClean="0"/>
              <a:t>program működési elve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program használata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Akadálymentes menün keresztül</a:t>
            </a:r>
          </a:p>
          <a:p>
            <a:r>
              <a:rPr lang="hu-HU" dirty="0"/>
              <a:t>Beírás</a:t>
            </a:r>
            <a:r>
              <a:rPr lang="hu-HU" dirty="0" smtClean="0"/>
              <a:t>:</a:t>
            </a:r>
          </a:p>
          <a:p>
            <a:pPr lvl="1"/>
            <a:r>
              <a:rPr lang="hu-HU" dirty="0"/>
              <a:t>Braille-ban az ernyőmaszkon</a:t>
            </a:r>
            <a:endParaRPr lang="hu-HU" dirty="0" smtClean="0"/>
          </a:p>
          <a:p>
            <a:r>
              <a:rPr lang="hu-HU" dirty="0"/>
              <a:t>Visszajelzés</a:t>
            </a:r>
            <a:r>
              <a:rPr lang="hu-HU" dirty="0" smtClean="0"/>
              <a:t>:</a:t>
            </a:r>
          </a:p>
          <a:p>
            <a:pPr lvl="1"/>
            <a:r>
              <a:rPr lang="hu-HU" dirty="0"/>
              <a:t>Felvett </a:t>
            </a:r>
            <a:r>
              <a:rPr lang="hu-HU" dirty="0" smtClean="0"/>
              <a:t>hanggal</a:t>
            </a:r>
          </a:p>
          <a:p>
            <a:pPr lvl="1"/>
            <a:r>
              <a:rPr lang="hu-HU" dirty="0" smtClean="0"/>
              <a:t>Beszédszintetizátorral</a:t>
            </a:r>
          </a:p>
          <a:p>
            <a:pPr lvl="1"/>
            <a:r>
              <a:rPr lang="hu-HU" dirty="0"/>
              <a:t>Rezgésmintákkal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29592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smtClean="0"/>
              <a:t>maszk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Kitapintható felület</a:t>
            </a:r>
          </a:p>
          <a:p>
            <a:r>
              <a:rPr lang="hu-HU" dirty="0"/>
              <a:t>Lyukak = </a:t>
            </a:r>
            <a:r>
              <a:rPr lang="hu-HU" dirty="0" smtClean="0"/>
              <a:t>érintőgombok</a:t>
            </a:r>
          </a:p>
          <a:p>
            <a:r>
              <a:rPr lang="hu-HU" dirty="0"/>
              <a:t>Rögzített </a:t>
            </a:r>
            <a:r>
              <a:rPr lang="hu-HU" dirty="0" smtClean="0"/>
              <a:t>ernyőkiosztás</a:t>
            </a:r>
          </a:p>
          <a:p>
            <a:r>
              <a:rPr lang="hu-HU" dirty="0" smtClean="0"/>
              <a:t>Egyujjas vagy többujjas</a:t>
            </a:r>
            <a:br>
              <a:rPr lang="hu-HU" dirty="0" smtClean="0"/>
            </a:br>
            <a:r>
              <a:rPr lang="hu-HU" dirty="0" smtClean="0"/>
              <a:t>használat</a:t>
            </a:r>
            <a:endParaRPr lang="hu-HU" dirty="0" smtClean="0"/>
          </a:p>
          <a:p>
            <a:r>
              <a:rPr lang="hu-HU" dirty="0"/>
              <a:t>Nyilak </a:t>
            </a:r>
            <a:r>
              <a:rPr lang="hu-HU" dirty="0" smtClean="0"/>
              <a:t>és </a:t>
            </a:r>
            <a:r>
              <a:rPr lang="hu-HU" dirty="0" smtClean="0"/>
              <a:t>funkciógombok</a:t>
            </a:r>
          </a:p>
          <a:p>
            <a:r>
              <a:rPr lang="hu-HU" dirty="0"/>
              <a:t>Braille-pontok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691" y="1340768"/>
            <a:ext cx="2592288" cy="467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17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MOST </a:t>
            </a:r>
            <a:r>
              <a:rPr lang="hu-HU" dirty="0" smtClean="0"/>
              <a:t>program menüje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Egységes </a:t>
            </a:r>
            <a:r>
              <a:rPr lang="hu-HU" dirty="0" smtClean="0"/>
              <a:t>és </a:t>
            </a:r>
            <a:r>
              <a:rPr lang="hu-HU" dirty="0"/>
              <a:t>összefüggő </a:t>
            </a:r>
            <a:r>
              <a:rPr lang="hu-HU" dirty="0" smtClean="0"/>
              <a:t>menüszerkezet</a:t>
            </a:r>
          </a:p>
          <a:p>
            <a:r>
              <a:rPr lang="hu-HU" dirty="0"/>
              <a:t>A négy nyíllal bejárható</a:t>
            </a:r>
            <a:r>
              <a:rPr lang="hu-HU" dirty="0" smtClean="0"/>
              <a:t>: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föl-lenyíl</a:t>
            </a:r>
            <a:r>
              <a:rPr lang="hu-HU" dirty="0" smtClean="0"/>
              <a:t> </a:t>
            </a:r>
            <a:r>
              <a:rPr lang="hu-HU" dirty="0"/>
              <a:t>a menüelemeken </a:t>
            </a:r>
            <a:r>
              <a:rPr lang="hu-HU" dirty="0" smtClean="0"/>
              <a:t>lépked</a:t>
            </a:r>
          </a:p>
          <a:p>
            <a:r>
              <a:rPr lang="hu-HU" dirty="0"/>
              <a:t>Jobbnyíl aktiválja a választott </a:t>
            </a:r>
            <a:r>
              <a:rPr lang="hu-HU" dirty="0" smtClean="0"/>
              <a:t>menüpontot</a:t>
            </a:r>
            <a:endParaRPr lang="hu-HU" dirty="0" smtClean="0"/>
          </a:p>
          <a:p>
            <a:pPr lvl="1"/>
            <a:r>
              <a:rPr lang="hu-HU" dirty="0"/>
              <a:t>(aktiválás: funkciót hajt végre vagy </a:t>
            </a:r>
            <a:r>
              <a:rPr lang="hu-HU" dirty="0" err="1"/>
              <a:t>almenübe</a:t>
            </a:r>
            <a:r>
              <a:rPr lang="hu-HU" dirty="0"/>
              <a:t> lép)</a:t>
            </a:r>
            <a:endParaRPr lang="hu-HU" dirty="0" smtClean="0"/>
          </a:p>
          <a:p>
            <a:r>
              <a:rPr lang="hu-HU" dirty="0"/>
              <a:t>Balnyíl kiugrik a </a:t>
            </a:r>
            <a:r>
              <a:rPr lang="hu-HU" dirty="0" smtClean="0"/>
              <a:t>műveletből</a:t>
            </a:r>
          </a:p>
          <a:p>
            <a:pPr lvl="1"/>
            <a:r>
              <a:rPr lang="hu-HU" dirty="0"/>
              <a:t>vagy egy menüszinttel kijjebb lép</a:t>
            </a:r>
          </a:p>
        </p:txBody>
      </p:sp>
    </p:spTree>
    <p:extLst>
      <p:ext uri="{BB962C8B-B14F-4D97-AF65-F5344CB8AC3E}">
        <p14:creationId xmlns:p14="http://schemas.microsoft.com/office/powerpoint/2010/main" val="301403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44929"/>
            <a:ext cx="3312368" cy="6168142"/>
          </a:xfrm>
        </p:spPr>
      </p:pic>
    </p:spTree>
    <p:extLst>
      <p:ext uri="{BB962C8B-B14F-4D97-AF65-F5344CB8AC3E}">
        <p14:creationId xmlns:p14="http://schemas.microsoft.com/office/powerpoint/2010/main" val="418680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Menühasználat </a:t>
            </a:r>
            <a:r>
              <a:rPr lang="hu-HU" dirty="0" smtClean="0"/>
              <a:t>siketvakon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nyilak használatakor a program </a:t>
            </a:r>
            <a:r>
              <a:rPr lang="hu-HU" dirty="0" smtClean="0"/>
              <a:t>visszajelez</a:t>
            </a:r>
          </a:p>
          <a:p>
            <a:r>
              <a:rPr lang="hu-HU" dirty="0"/>
              <a:t>Mondja+</a:t>
            </a:r>
            <a:r>
              <a:rPr lang="hu-HU" dirty="0" err="1"/>
              <a:t>morze-rezgi</a:t>
            </a:r>
            <a:r>
              <a:rPr lang="hu-HU" dirty="0"/>
              <a:t> a menüpont </a:t>
            </a:r>
            <a:r>
              <a:rPr lang="hu-HU" dirty="0" smtClean="0"/>
              <a:t>nevét</a:t>
            </a:r>
          </a:p>
          <a:p>
            <a:r>
              <a:rPr lang="hu-HU" dirty="0"/>
              <a:t>Infót mond+rezeg a végzett </a:t>
            </a:r>
            <a:r>
              <a:rPr lang="hu-HU" dirty="0" smtClean="0"/>
              <a:t>műveletről</a:t>
            </a:r>
          </a:p>
          <a:p>
            <a:r>
              <a:rPr lang="hu-HU" dirty="0"/>
              <a:t>Hiba esetén hang+rezgő </a:t>
            </a:r>
            <a:r>
              <a:rPr lang="hu-HU" dirty="0" smtClean="0"/>
              <a:t>jelzés</a:t>
            </a:r>
          </a:p>
          <a:p>
            <a:r>
              <a:rPr lang="hu-HU" dirty="0" smtClean="0"/>
              <a:t>Ki/bekapcsoláskor </a:t>
            </a:r>
            <a:r>
              <a:rPr lang="hu-HU" dirty="0" err="1"/>
              <a:t>spec</a:t>
            </a:r>
            <a:r>
              <a:rPr lang="hu-HU" dirty="0"/>
              <a:t>. rezgés + SMS </a:t>
            </a:r>
            <a:r>
              <a:rPr lang="hu-HU" dirty="0" smtClean="0"/>
              <a:t>morze</a:t>
            </a:r>
          </a:p>
          <a:p>
            <a:r>
              <a:rPr lang="hu-HU" dirty="0" err="1"/>
              <a:t>Info-gomb</a:t>
            </a:r>
            <a:r>
              <a:rPr lang="hu-HU" dirty="0"/>
              <a:t> bemondja+</a:t>
            </a:r>
            <a:r>
              <a:rPr lang="hu-HU" dirty="0" err="1"/>
              <a:t>morze-rezgi</a:t>
            </a:r>
            <a:r>
              <a:rPr lang="hu-HU" dirty="0"/>
              <a:t> az </a:t>
            </a:r>
            <a:r>
              <a:rPr lang="hu-HU" dirty="0" smtClean="0"/>
              <a:t>infókat</a:t>
            </a:r>
          </a:p>
          <a:p>
            <a:r>
              <a:rPr lang="hu-HU" dirty="0"/>
              <a:t>Rezgő-morze sebessége állítható a maszkon</a:t>
            </a:r>
          </a:p>
        </p:txBody>
      </p:sp>
    </p:spTree>
    <p:extLst>
      <p:ext uri="{BB962C8B-B14F-4D97-AF65-F5344CB8AC3E}">
        <p14:creationId xmlns:p14="http://schemas.microsoft.com/office/powerpoint/2010/main" val="2292592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Braille bevitel </a:t>
            </a:r>
            <a:r>
              <a:rPr lang="hu-HU" dirty="0"/>
              <a:t>a </a:t>
            </a:r>
            <a:r>
              <a:rPr lang="hu-HU" dirty="0" err="1"/>
              <a:t>MOST-ban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Pontok bevitele a maszkon</a:t>
            </a:r>
            <a:r>
              <a:rPr lang="hu-HU" dirty="0" smtClean="0"/>
              <a:t>:</a:t>
            </a:r>
          </a:p>
          <a:p>
            <a:pPr lvl="1"/>
            <a:r>
              <a:rPr lang="hu-HU" dirty="0"/>
              <a:t>egy ujjal egyenként</a:t>
            </a:r>
            <a:endParaRPr lang="hu-HU" dirty="0" smtClean="0"/>
          </a:p>
          <a:p>
            <a:r>
              <a:rPr lang="hu-HU" dirty="0"/>
              <a:t>Pont törlése újraérintéssel</a:t>
            </a:r>
            <a:endParaRPr lang="hu-HU" dirty="0" smtClean="0"/>
          </a:p>
          <a:p>
            <a:r>
              <a:rPr lang="hu-HU" dirty="0"/>
              <a:t>Elfogadás minden cella </a:t>
            </a:r>
            <a:r>
              <a:rPr lang="hu-HU" dirty="0" smtClean="0"/>
              <a:t>után</a:t>
            </a:r>
          </a:p>
          <a:p>
            <a:r>
              <a:rPr lang="hu-HU" dirty="0"/>
              <a:t>Braille-értelmezés oda-vissza</a:t>
            </a:r>
            <a:r>
              <a:rPr lang="hu-HU" dirty="0" smtClean="0"/>
              <a:t>:</a:t>
            </a:r>
          </a:p>
          <a:p>
            <a:pPr lvl="1"/>
            <a:r>
              <a:rPr lang="hu-HU" dirty="0"/>
              <a:t>Beírás </a:t>
            </a:r>
            <a:r>
              <a:rPr lang="hu-HU" dirty="0" err="1" smtClean="0"/>
              <a:t>braille-ban</a:t>
            </a:r>
            <a:endParaRPr lang="hu-HU" dirty="0" smtClean="0"/>
          </a:p>
          <a:p>
            <a:pPr lvl="1"/>
            <a:r>
              <a:rPr lang="hu-HU" dirty="0"/>
              <a:t>A szöveg sima karakterekből </a:t>
            </a:r>
            <a:r>
              <a:rPr lang="hu-HU" dirty="0" smtClean="0"/>
              <a:t>áll</a:t>
            </a:r>
            <a:endParaRPr lang="hu-HU" dirty="0" smtClean="0"/>
          </a:p>
          <a:p>
            <a:pPr lvl="1"/>
            <a:r>
              <a:rPr lang="hu-HU" dirty="0"/>
              <a:t>Olvasás hanggal, morzéval </a:t>
            </a:r>
            <a:r>
              <a:rPr lang="hu-HU" dirty="0" smtClean="0"/>
              <a:t>vagy</a:t>
            </a:r>
            <a:br>
              <a:rPr lang="hu-HU" dirty="0" smtClean="0"/>
            </a:br>
            <a:r>
              <a:rPr lang="hu-HU" dirty="0" err="1" smtClean="0"/>
              <a:t>braille-ban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59" y="1340768"/>
            <a:ext cx="2593789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825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Braille bevitel siketvakon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Braille-pont bevitelekor: egy hosszú </a:t>
            </a:r>
            <a:r>
              <a:rPr lang="hu-HU" dirty="0" smtClean="0"/>
              <a:t>rezgés</a:t>
            </a:r>
          </a:p>
          <a:p>
            <a:r>
              <a:rPr lang="hu-HU" dirty="0"/>
              <a:t>Pont törlésekor: két rövid </a:t>
            </a:r>
            <a:r>
              <a:rPr lang="hu-HU" dirty="0" smtClean="0"/>
              <a:t>rezgés</a:t>
            </a:r>
          </a:p>
          <a:p>
            <a:r>
              <a:rPr lang="hu-HU" dirty="0"/>
              <a:t>Egyszeri nyugtázó rezgés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Karakterbevitelkor</a:t>
            </a:r>
          </a:p>
          <a:p>
            <a:pPr lvl="1"/>
            <a:r>
              <a:rPr lang="hu-HU" dirty="0" smtClean="0"/>
              <a:t>Karakter-visszatörléskor</a:t>
            </a:r>
          </a:p>
          <a:p>
            <a:pPr lvl="1"/>
            <a:r>
              <a:rPr lang="hu-HU" dirty="0"/>
              <a:t>Szóköz bevitelekor</a:t>
            </a:r>
            <a:endParaRPr lang="hu-HU" dirty="0" smtClean="0"/>
          </a:p>
          <a:p>
            <a:r>
              <a:rPr lang="hu-HU" dirty="0"/>
              <a:t>Hiba jelzése morze III </a:t>
            </a:r>
            <a:r>
              <a:rPr lang="hu-HU" dirty="0" smtClean="0"/>
              <a:t>sorozattal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204864"/>
            <a:ext cx="1993616" cy="3597502"/>
          </a:xfrm>
          <a:prstGeom prst="rect">
            <a:avLst/>
          </a:prstGeom>
        </p:spPr>
      </p:pic>
      <p:sp>
        <p:nvSpPr>
          <p:cNvPr id="7" name="Ellipszis 6"/>
          <p:cNvSpPr/>
          <p:nvPr/>
        </p:nvSpPr>
        <p:spPr>
          <a:xfrm>
            <a:off x="6228184" y="5301208"/>
            <a:ext cx="815305" cy="648072"/>
          </a:xfrm>
          <a:prstGeom prst="ellipse">
            <a:avLst/>
          </a:prstGeom>
          <a:solidFill>
            <a:schemeClr val="bg1">
              <a:lumMod val="95000"/>
              <a:alpha val="31000"/>
            </a:schemeClr>
          </a:solidFill>
          <a:ln w="444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8372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Szöveg </a:t>
            </a:r>
            <a:r>
              <a:rPr lang="hu-HU" dirty="0" smtClean="0"/>
              <a:t>olvasása </a:t>
            </a:r>
            <a:r>
              <a:rPr lang="hu-HU" dirty="0"/>
              <a:t>a </a:t>
            </a:r>
            <a:r>
              <a:rPr lang="hu-HU" dirty="0" err="1"/>
              <a:t>MOST-ban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Akadálymentes </a:t>
            </a:r>
            <a:r>
              <a:rPr lang="hu-HU" dirty="0" smtClean="0"/>
              <a:t>szerkesztőmező sima karakterekkel</a:t>
            </a:r>
          </a:p>
          <a:p>
            <a:r>
              <a:rPr lang="hu-HU" dirty="0"/>
              <a:t>A nyilak a kurzort </a:t>
            </a:r>
            <a:r>
              <a:rPr lang="hu-HU" dirty="0" smtClean="0"/>
              <a:t>mozgatják</a:t>
            </a:r>
          </a:p>
          <a:p>
            <a:r>
              <a:rPr lang="hu-HU" dirty="0"/>
              <a:t>Bal-jobbnyíl karakterenként </a:t>
            </a:r>
            <a:r>
              <a:rPr lang="hu-HU" dirty="0" smtClean="0"/>
              <a:t>lépked</a:t>
            </a:r>
          </a:p>
          <a:p>
            <a:r>
              <a:rPr lang="hu-HU" dirty="0" err="1"/>
              <a:t>Föl-lenyíl</a:t>
            </a:r>
            <a:r>
              <a:rPr lang="hu-HU" dirty="0"/>
              <a:t> szövegegységenként </a:t>
            </a:r>
            <a:r>
              <a:rPr lang="hu-HU" dirty="0" smtClean="0"/>
              <a:t>lépked</a:t>
            </a:r>
          </a:p>
          <a:p>
            <a:r>
              <a:rPr lang="hu-HU" dirty="0"/>
              <a:t>Az ugrási egység váltható ezekre</a:t>
            </a:r>
            <a:r>
              <a:rPr lang="hu-HU" dirty="0" smtClean="0"/>
              <a:t>:</a:t>
            </a:r>
          </a:p>
          <a:p>
            <a:pPr lvl="1"/>
            <a:r>
              <a:rPr lang="hu-HU" dirty="0"/>
              <a:t>szó, mondat, bekezdés, fejezet, folyamatos</a:t>
            </a:r>
            <a:endParaRPr lang="hu-HU" dirty="0" smtClean="0"/>
          </a:p>
          <a:p>
            <a:r>
              <a:rPr lang="hu-HU" dirty="0"/>
              <a:t>ESCAPE gomb kilép a </a:t>
            </a:r>
            <a:r>
              <a:rPr lang="hu-HU" dirty="0" smtClean="0"/>
              <a:t>menübe</a:t>
            </a:r>
          </a:p>
          <a:p>
            <a:r>
              <a:rPr lang="hu-HU" dirty="0"/>
              <a:t>A szöveg elejét és végét bemondás jelzi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90492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409</Words>
  <Application>Microsoft Office PowerPoint</Application>
  <PresentationFormat>Diavetítés a képernyőre (4:3 oldalarány)</PresentationFormat>
  <Paragraphs>95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A MOST-ról általában</vt:lpstr>
      <vt:lpstr>A MOST program működési elve</vt:lpstr>
      <vt:lpstr>A maszk használata</vt:lpstr>
      <vt:lpstr>A MOST program menüje</vt:lpstr>
      <vt:lpstr>PowerPoint bemutató</vt:lpstr>
      <vt:lpstr>Menühasználat siketvakon</vt:lpstr>
      <vt:lpstr>Braille bevitel a MOST-ban</vt:lpstr>
      <vt:lpstr>Braille bevitel siketvakon</vt:lpstr>
      <vt:lpstr>Szöveg olvasása a MOST-ban</vt:lpstr>
      <vt:lpstr>Szöveg olvasása siketvakon</vt:lpstr>
      <vt:lpstr>Speciális siketvak programkörnyezet</vt:lpstr>
      <vt:lpstr>További tervek</vt:lpstr>
      <vt:lpstr>Köszönjük a figyelmet!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dc:creator>MSZ</dc:creator>
  <cp:lastModifiedBy>MSZ</cp:lastModifiedBy>
  <cp:revision>13</cp:revision>
  <dcterms:created xsi:type="dcterms:W3CDTF">2014-08-26T10:34:01Z</dcterms:created>
  <dcterms:modified xsi:type="dcterms:W3CDTF">2014-08-26T13:32:56Z</dcterms:modified>
</cp:coreProperties>
</file>