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8905" y="4097338"/>
            <a:ext cx="9144000" cy="2387600"/>
          </a:xfrm>
        </p:spPr>
        <p:txBody>
          <a:bodyPr>
            <a:normAutofit fontScale="90000"/>
          </a:bodyPr>
          <a:p>
            <a:pPr algn="l"/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a) Massenprozent (Symbol: w/w%)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w/w% = 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/(m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+m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)·100 %, wobei 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das Lösungsmittel und 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die Masse des gelösten Stoffes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b) Massenanteil (Symbol: w²)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w² = 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m2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/(m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+m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), wobei 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das Lösungsmittel und m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die Masse des gelösten Stoffes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c) Molenbruch (Symbol: x²)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x² = 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/(n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+n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), wobei 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das Lösungsmittel und 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die chemische Menge des gelösten Stoffes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d) Molen- oder Massenprozent (Symbol: n/n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n/n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= 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/(n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+n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)·100 %, wobei 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1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das Lösungsmittel und n</a:t>
            </a:r>
            <a:r>
              <a:rPr lang="hu-HU" altLang="en-US" sz="1780">
                <a:latin typeface="Lucida Console" panose="020B0609040504020204" charset="0"/>
                <a:cs typeface="Lucida Console" panose="020B0609040504020204" charset="0"/>
              </a:rPr>
              <a:t>2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 die chemische Menge des gelösten Stoffes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e) Konzentration oder Molarität (Symbol: c2)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c2 = n2/V [mol/dm3], wobei n2 die chemische Menge des gelösten Stoffes und V das Volumen der Lösung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f) Molalität oder Raoult-Konzentration (Symbol: </a:t>
            </a:r>
            <a:r>
              <a:rPr lang="zh-CN" altLang="en-US" sz="1780">
                <a:latin typeface="Lucida Console" panose="020B0609040504020204" charset="0"/>
                <a:cs typeface="Lucida Console" panose="020B0609040504020204" charset="0"/>
              </a:rPr>
              <a:t>𝑚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̅2)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zh-CN" altLang="en-US" sz="1780">
                <a:latin typeface="Lucida Console" panose="020B0609040504020204" charset="0"/>
                <a:cs typeface="Lucida Console" panose="020B0609040504020204" charset="0"/>
              </a:rPr>
              <a:t>𝑚</a:t>
            </a: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̅2 = n2/m1 [mol/kg], wobei m1 die Masse des Lösungsmittels und n2 die chemische Menge des gelösten Stoffes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g) Volumenanteil (Symbol: φ2)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φ2 = V2/V, wobei φ2 das gemessene Volumen des gelösten Stoffes und V das Volumen der Lösung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335">
                <a:latin typeface="Lucida Console" panose="020B0609040504020204" charset="0"/>
                <a:cs typeface="Lucida Console" panose="020B0609040504020204" charset="0"/>
              </a:rPr>
            </a:br>
            <a:r>
              <a:rPr lang="hu-HU" altLang="en-US" sz="1335">
                <a:latin typeface="Lucida Console" panose="020B0609040504020204" charset="0"/>
                <a:cs typeface="Lucida Console" panose="020B0609040504020204" charset="0"/>
              </a:rPr>
              <a:t> </a:t>
            </a:r>
            <a:endParaRPr lang="hu-HU" altLang="en-US" sz="1335">
              <a:latin typeface="Lucida Console" panose="020B0609040504020204" charset="0"/>
              <a:cs typeface="Lucida Console" panose="020B0609040504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8905" y="3723323"/>
            <a:ext cx="9144000" cy="2387600"/>
          </a:xfrm>
        </p:spPr>
        <p:txBody>
          <a:bodyPr>
            <a:normAutofit fontScale="90000"/>
          </a:bodyPr>
          <a:p>
            <a:pPr algn="l"/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h) Massenkonzentration (Symbol: ρ2)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ρ2 = m2/V [g/dm3], wobei m2 die Masse des gelösten Stoffes und V das Volumen der Lösung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i) Verdünnung (Symbol: Vi)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Vi = 1/ci [dm³/mol], wobei ci die molare Konzentration der i-ten gelösten Komponente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j) Volumenprozentsatz (Symbol: V/V%)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V/V% = V2/V·100, wobei V2 das gemessene Volumen des gelösten Stoffes und V das Volumen der Lösung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k) Gemischter Prozentsatz (Symbol: w/V%): Masse des gelösten Stoffes in Gramm in 100 cm³ Lösung.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Zusammensetzung von Lösungen: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w/V% = m2/V·100%, wobei m2 die Masse des gelösten Stoffes und V das Volumen der Lösung ist.</a:t>
            </a:r>
            <a:b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</a:br>
            <a:r>
              <a:rPr lang="en-US" altLang="en-US" sz="1780">
                <a:latin typeface="Lucida Console" panose="020B0609040504020204" charset="0"/>
                <a:cs typeface="Lucida Console" panose="020B0609040504020204" charset="0"/>
              </a:rPr>
              <a:t>(Heute wird häufiger die Massenkonzentration verwendet.)</a:t>
            </a:r>
            <a:endParaRPr lang="en-US" altLang="en-US" sz="1780">
              <a:latin typeface="Lucida Console" panose="020B0609040504020204" charset="0"/>
              <a:cs typeface="Lucida Console" panose="020B0609040504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1637</Words>
  <Application>WPS Presentation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Lucida Console</vt:lpstr>
      <vt:lpstr>BatangChe</vt:lpstr>
      <vt:lpstr>Liberation Mono</vt:lpstr>
      <vt:lpstr>Microsoft YaHei</vt:lpstr>
      <vt:lpstr>Arial Unicode MS</vt:lpstr>
      <vt:lpstr>Calibri Light</vt:lpstr>
      <vt:lpstr>Calibri</vt:lpstr>
      <vt:lpstr>Office Theme</vt:lpstr>
      <vt:lpstr>a) Massenprozent (Symbol: w/w%) w/w% = m²/(m¹+m²)·100 %, wobei m¹ das Lösungsmittel und m² die Masse des gelösten Stoffes ist.  b) Massenanteil (Symbol: w²) w² = m²/(m¹+m²), wobei m¹ das Lösungsmittel und m² die Masse des gelösten Stoffes ist.  c) Molenbruch (Symbol: x²) x² = n²/(n¹+n²), wobei n¹ das Lösungsmittel und n² die chemische Menge des gelösten Stoffes ist.  d) Molen- oder Massenprozent (Symbol: n/n²) n/n² = n²/(n¹+n²)·100 %, wobei n¹ das Lösungsmittel und n² die chemische Menge des gelösten Stoffes ist.  e) Konzentration oder Molarität (Symbol: c2) c2 = n2/V [mol/dm3], wobei n2 die chemische Menge des gelösten Stoffes und V das Volumen der Lösung ist.  f) Molalität oder Raoult-Konzentration (Symbol: 𝑚̅2) 𝑚̅2 = n2/m1 [mol/kg], wobei m1 die Masse des Lösungsmittels und n2 die chemische Menge des gelösten Stoffes ist.  g) Volumenanteil (Symbol: φ2) φ2 = V2/V, wobei φ2 das gemessene Volumen des gelösten Stoffes und V das Volumen der Lösung ist.   </vt:lpstr>
      <vt:lpstr> h) Massenkonzentration (Symbol: ρ2) ρ2 = m2/V [g/dm3], wobei m2 die Masse des gelösten Stoffes und V das Volumen der Lösung ist.   i) Verdünnung (Symbol: Vi) Vi = 1/ci [dm³/mol], wobei ci die molare Konzentration der i-ten gelösten Komponente ist.   j) Volumenprozentsatz (Symbol: V/V%) V/V% = V2/V·100, wobei V2 das gemessene Volumen des gelösten Stoffes und V das Volumen der Lösung ist.   k) Gemischter Prozentsatz (Symbol: w/V%): Masse des gelösten Stoffes in Gramm in 100 cm³ Lösung. Zusammensetzung von Lösungen: w/V% = m2/V·100%, wobei m2 die Masse des gelösten Stoffes und V das Volumen der Lösung ist. (Heute wird häufiger die Massenkonzentration verwendet.)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Imre</dc:creator>
  <cp:lastModifiedBy>Imre</cp:lastModifiedBy>
  <cp:revision>4</cp:revision>
  <dcterms:created xsi:type="dcterms:W3CDTF">2025-07-23T00:59:00Z</dcterms:created>
  <dcterms:modified xsi:type="dcterms:W3CDTF">2025-10-20T17:01:07Z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00C23A61BDB44D678DB0F264E9F93FF2_11</vt:lpwstr>
  </property>
  <property fmtid="{D5CDD505-2E9C-101B-9397-08002B2CF9AE}" pid="3" name="KSOProductBuildVer">
    <vt:lpwstr>1033-12.2.0.22530</vt:lpwstr>
  </property>
</Properties>
</file>