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18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07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9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06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6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5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89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0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1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2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6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8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6DA09-1A12-E243-89B7-F49AB88B9B91}" type="datetimeFigureOut">
              <a:rPr lang="en-US" smtClean="0"/>
              <a:t>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7A642-2816-764A-87A3-EF6E87285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3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5894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Jozsef  Laczko</dc:creator>
  <cp:lastModifiedBy>Jozsef  Laczko</cp:lastModifiedBy>
  <cp:revision>1</cp:revision>
  <dcterms:created xsi:type="dcterms:W3CDTF">2013-06-12T12:14:41Z</dcterms:created>
  <dcterms:modified xsi:type="dcterms:W3CDTF">2013-06-12T12:15:12Z</dcterms:modified>
</cp:coreProperties>
</file>