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256" r:id="rId2"/>
    <p:sldId id="271" r:id="rId3"/>
    <p:sldId id="272" r:id="rId4"/>
    <p:sldId id="274" r:id="rId5"/>
    <p:sldId id="273" r:id="rId6"/>
    <p:sldId id="257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62" r:id="rId16"/>
    <p:sldId id="267" r:id="rId17"/>
    <p:sldId id="268" r:id="rId18"/>
    <p:sldId id="269" r:id="rId19"/>
    <p:sldId id="270" r:id="rId20"/>
    <p:sldId id="275" r:id="rId21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78" autoAdjust="0"/>
    <p:restoredTop sz="82979" autoAdjust="0"/>
  </p:normalViewPr>
  <p:slideViewPr>
    <p:cSldViewPr>
      <p:cViewPr varScale="1">
        <p:scale>
          <a:sx n="71" d="100"/>
          <a:sy n="71" d="100"/>
        </p:scale>
        <p:origin x="-9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35883-3373-46D2-8D03-044CCC7D13A1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CFB41-EF36-4086-9702-D42C7C7C1BF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5" name="Alcím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1" name="Dátum hely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Kép hely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Cím hely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1" name="Szöveg hely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7" name="Dátum hely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EEA6014-88D0-4FF5-B714-225390E1F7BC}" type="datetimeFigureOut">
              <a:rPr lang="hu-HU" smtClean="0"/>
              <a:pPr/>
              <a:t>2009.10.10.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3750292-6344-4B73-AFCB-966419E09C2D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mtClean="0"/>
              <a:t> Új adatok Katona Mihály szülőföldi éveiből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smtClean="0"/>
              <a:t>szerző: Fazekas Lóránd</a:t>
            </a:r>
            <a:endParaRPr lang="hu-H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K M anyak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-757696"/>
            <a:ext cx="11033770" cy="808692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K M könyve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1" y="0"/>
            <a:ext cx="4857784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K M könyve 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0"/>
            <a:ext cx="4357719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K M könyve 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785926"/>
            <a:ext cx="8358247" cy="407196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K M könyve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051" y="2214555"/>
            <a:ext cx="3429024" cy="274343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K M könyve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0"/>
            <a:ext cx="4330200" cy="764878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P4280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5" y="0"/>
            <a:ext cx="5000660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P4280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5" y="0"/>
            <a:ext cx="4714908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P4280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500595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P42800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1501" y="1"/>
            <a:ext cx="9215501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F2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P4280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239000" cy="45719"/>
          </a:xfrm>
        </p:spPr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4" name="Tartalom helye 3" descr="KM anyagok 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8774" y="0"/>
            <a:ext cx="9144000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KM anyagok 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37300"/>
            <a:ext cx="8215338" cy="213746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KM anyagok 0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41" y="2981982"/>
            <a:ext cx="8022021" cy="187577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 M anyak 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K M anyak 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669" y="1"/>
            <a:ext cx="9146669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K M anyak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1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K M anyak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-1"/>
            <a:ext cx="9358346" cy="6858001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ényűző">
  <a:themeElements>
    <a:clrScheme name="Fényűző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Fényűző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ényűző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199</TotalTime>
  <Words>11</Words>
  <Application>Microsoft Office PowerPoint</Application>
  <PresentationFormat>Diavetítés a képernyőre (4:3 oldalarány)</PresentationFormat>
  <Paragraphs>2</Paragraphs>
  <Slides>20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Fényűző</vt:lpstr>
      <vt:lpstr> Új adatok Katona Mihály szülőföldi éveiből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</vt:vector>
  </TitlesOfParts>
  <Company>Lóránd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Fényképalbum</dc:title>
  <dc:creator>Fazekas</dc:creator>
  <cp:lastModifiedBy>Fazekas</cp:lastModifiedBy>
  <cp:revision>30</cp:revision>
  <dcterms:created xsi:type="dcterms:W3CDTF">2009-10-06T17:49:02Z</dcterms:created>
  <dcterms:modified xsi:type="dcterms:W3CDTF">2009-10-10T19:26:13Z</dcterms:modified>
</cp:coreProperties>
</file>